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 Bold" charset="1" panose="00000000000000000000"/>
      <p:regular r:id="rId22"/>
    </p:embeddedFont>
    <p:embeddedFont>
      <p:font typeface="Bebas Neue Bold" charset="1" panose="020B0606020202050201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70617" y="1658828"/>
            <a:ext cx="4752397" cy="8628172"/>
            <a:chOff x="0" y="0"/>
            <a:chExt cx="349758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7"/>
              <a:stretch>
                <a:fillRect l="-85995" t="-18871" r="-13732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91974" y="0"/>
            <a:ext cx="3947476" cy="7166805"/>
            <a:chOff x="0" y="0"/>
            <a:chExt cx="349758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7"/>
              <a:stretch>
                <a:fillRect l="-198965" t="0" r="-91886" b="-4370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82609" y="5653128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68411" y="1201755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699876" y="1535003"/>
            <a:ext cx="4723045" cy="206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9"/>
              </a:lnSpc>
              <a:spcBef>
                <a:spcPct val="0"/>
              </a:spcBef>
            </a:pPr>
            <a:r>
              <a:rPr lang="en-US" b="true" sz="584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PROJECT ON  NETFLIX DATA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401117" y="2405623"/>
            <a:ext cx="597518" cy="103605"/>
            <a:chOff x="0" y="0"/>
            <a:chExt cx="812800" cy="1409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405472" y="4148452"/>
            <a:ext cx="601744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project involves a comprehensive analysis of Netflix's movies and TV shows data using SQL. The goal is to extract valuable insights and answer various business questions based on the dataset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2713" y="2770236"/>
            <a:ext cx="13871736" cy="5826129"/>
          </a:xfrm>
          <a:custGeom>
            <a:avLst/>
            <a:gdLst/>
            <a:ahLst/>
            <a:cxnLst/>
            <a:rect r="r" b="b" t="t" l="l"/>
            <a:pathLst>
              <a:path h="5826129" w="13871736">
                <a:moveTo>
                  <a:pt x="0" y="0"/>
                </a:moveTo>
                <a:lnTo>
                  <a:pt x="13871737" y="0"/>
                </a:lnTo>
                <a:lnTo>
                  <a:pt x="13871737" y="5826129"/>
                </a:lnTo>
                <a:lnTo>
                  <a:pt x="0" y="582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8015" y="1416317"/>
            <a:ext cx="928235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Find all the movies/TV shows by director 'Rajiv Chilaka'!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4092" y="1712386"/>
            <a:ext cx="10403661" cy="2863393"/>
          </a:xfrm>
          <a:custGeom>
            <a:avLst/>
            <a:gdLst/>
            <a:ahLst/>
            <a:cxnLst/>
            <a:rect r="r" b="b" t="t" l="l"/>
            <a:pathLst>
              <a:path h="2863393" w="10403661">
                <a:moveTo>
                  <a:pt x="0" y="0"/>
                </a:moveTo>
                <a:lnTo>
                  <a:pt x="10403661" y="0"/>
                </a:lnTo>
                <a:lnTo>
                  <a:pt x="10403661" y="2863393"/>
                </a:lnTo>
                <a:lnTo>
                  <a:pt x="0" y="2863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28308" y="5414614"/>
            <a:ext cx="10836777" cy="2508361"/>
          </a:xfrm>
          <a:custGeom>
            <a:avLst/>
            <a:gdLst/>
            <a:ahLst/>
            <a:cxnLst/>
            <a:rect r="r" b="b" t="t" l="l"/>
            <a:pathLst>
              <a:path h="2508361" w="10836777">
                <a:moveTo>
                  <a:pt x="0" y="0"/>
                </a:moveTo>
                <a:lnTo>
                  <a:pt x="10836778" y="0"/>
                </a:lnTo>
                <a:lnTo>
                  <a:pt x="10836778" y="2508362"/>
                </a:lnTo>
                <a:lnTo>
                  <a:pt x="0" y="250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04092" y="748982"/>
            <a:ext cx="10058729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 List all TV shows with more than 5 seasons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28308" y="4518629"/>
            <a:ext cx="9829436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 Count the number of content items in each genre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9191" y="2084232"/>
            <a:ext cx="15869618" cy="6118536"/>
          </a:xfrm>
          <a:custGeom>
            <a:avLst/>
            <a:gdLst/>
            <a:ahLst/>
            <a:cxnLst/>
            <a:rect r="r" b="b" t="t" l="l"/>
            <a:pathLst>
              <a:path h="6118536" w="15869618">
                <a:moveTo>
                  <a:pt x="0" y="0"/>
                </a:moveTo>
                <a:lnTo>
                  <a:pt x="15869618" y="0"/>
                </a:lnTo>
                <a:lnTo>
                  <a:pt x="15869618" y="6118536"/>
                </a:lnTo>
                <a:lnTo>
                  <a:pt x="0" y="6118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0" t="0" r="-3540" b="-76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5457" y="580389"/>
            <a:ext cx="1307830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10.Find each year and the average numbers of content release in India on netflix.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951" y="1979840"/>
            <a:ext cx="10202810" cy="1422210"/>
          </a:xfrm>
          <a:custGeom>
            <a:avLst/>
            <a:gdLst/>
            <a:ahLst/>
            <a:cxnLst/>
            <a:rect r="r" b="b" t="t" l="l"/>
            <a:pathLst>
              <a:path h="1422210" w="10202810">
                <a:moveTo>
                  <a:pt x="0" y="0"/>
                </a:moveTo>
                <a:lnTo>
                  <a:pt x="10202810" y="0"/>
                </a:lnTo>
                <a:lnTo>
                  <a:pt x="10202810" y="1422210"/>
                </a:lnTo>
                <a:lnTo>
                  <a:pt x="0" y="1422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8524" y="4984538"/>
            <a:ext cx="12383387" cy="1889667"/>
          </a:xfrm>
          <a:custGeom>
            <a:avLst/>
            <a:gdLst/>
            <a:ahLst/>
            <a:cxnLst/>
            <a:rect r="r" b="b" t="t" l="l"/>
            <a:pathLst>
              <a:path h="1889667" w="12383387">
                <a:moveTo>
                  <a:pt x="0" y="0"/>
                </a:moveTo>
                <a:lnTo>
                  <a:pt x="12383387" y="0"/>
                </a:lnTo>
                <a:lnTo>
                  <a:pt x="12383387" y="1889667"/>
                </a:lnTo>
                <a:lnTo>
                  <a:pt x="0" y="1889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97" r="-16321" b="-7111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0422" y="1120579"/>
            <a:ext cx="919473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11. List all movies that are documentaries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2951" y="3808225"/>
            <a:ext cx="9392201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12. Find all content without a director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559" y="2797274"/>
            <a:ext cx="16497741" cy="4330657"/>
          </a:xfrm>
          <a:custGeom>
            <a:avLst/>
            <a:gdLst/>
            <a:ahLst/>
            <a:cxnLst/>
            <a:rect r="r" b="b" t="t" l="l"/>
            <a:pathLst>
              <a:path h="4330657" w="16497741">
                <a:moveTo>
                  <a:pt x="0" y="0"/>
                </a:moveTo>
                <a:lnTo>
                  <a:pt x="16497741" y="0"/>
                </a:lnTo>
                <a:lnTo>
                  <a:pt x="16497741" y="4330657"/>
                </a:lnTo>
                <a:lnTo>
                  <a:pt x="0" y="433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1559" y="1121102"/>
            <a:ext cx="12586454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13. Find how many movies actor 'Salman Khan' appeared in last 10 years!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35767" y="1995001"/>
            <a:ext cx="10698063" cy="7751279"/>
          </a:xfrm>
          <a:custGeom>
            <a:avLst/>
            <a:gdLst/>
            <a:ahLst/>
            <a:cxnLst/>
            <a:rect r="r" b="b" t="t" l="l"/>
            <a:pathLst>
              <a:path h="7751279" w="10698063">
                <a:moveTo>
                  <a:pt x="0" y="0"/>
                </a:moveTo>
                <a:lnTo>
                  <a:pt x="10698063" y="0"/>
                </a:lnTo>
                <a:lnTo>
                  <a:pt x="10698063" y="7751279"/>
                </a:lnTo>
                <a:lnTo>
                  <a:pt x="0" y="7751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01" r="0" b="-2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3371" y="971550"/>
            <a:ext cx="15591234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14. Find the top 10 actors who have appeared in the highest number of movies produced in India.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551274"/>
            <a:ext cx="11301259" cy="5184453"/>
          </a:xfrm>
          <a:custGeom>
            <a:avLst/>
            <a:gdLst/>
            <a:ahLst/>
            <a:cxnLst/>
            <a:rect r="r" b="b" t="t" l="l"/>
            <a:pathLst>
              <a:path h="5184453" w="11301259">
                <a:moveTo>
                  <a:pt x="0" y="0"/>
                </a:moveTo>
                <a:lnTo>
                  <a:pt x="11301258" y="0"/>
                </a:lnTo>
                <a:lnTo>
                  <a:pt x="11301258" y="5184452"/>
                </a:lnTo>
                <a:lnTo>
                  <a:pt x="0" y="5184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14393" y="2897583"/>
            <a:ext cx="14659213" cy="323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0"/>
              </a:lnSpc>
            </a:pPr>
          </a:p>
          <a:p>
            <a:pPr algn="just" marL="669332" indent="-33466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848671"/>
                </a:solidFill>
                <a:latin typeface="Canva Sans"/>
                <a:ea typeface="Canva Sans"/>
                <a:cs typeface="Canva Sans"/>
                <a:sym typeface="Canva Sans"/>
              </a:rPr>
              <a:t>Analyze the distribution of content types (movies vs TV shows).</a:t>
            </a:r>
          </a:p>
          <a:p>
            <a:pPr algn="just" marL="669332" indent="-33466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848671"/>
                </a:solidFill>
                <a:latin typeface="Canva Sans"/>
                <a:ea typeface="Canva Sans"/>
                <a:cs typeface="Canva Sans"/>
                <a:sym typeface="Canva Sans"/>
              </a:rPr>
              <a:t>Identify the most common ratings for movies and TV shows.</a:t>
            </a:r>
          </a:p>
          <a:p>
            <a:pPr algn="just" marL="669332" indent="-33466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848671"/>
                </a:solidFill>
                <a:latin typeface="Canva Sans"/>
                <a:ea typeface="Canva Sans"/>
                <a:cs typeface="Canva Sans"/>
                <a:sym typeface="Canva Sans"/>
              </a:rPr>
              <a:t>List and analyze content based on release years, c</a:t>
            </a:r>
            <a:r>
              <a:rPr lang="en-US" sz="3100">
                <a:solidFill>
                  <a:srgbClr val="848671"/>
                </a:solidFill>
                <a:latin typeface="Canva Sans"/>
                <a:ea typeface="Canva Sans"/>
                <a:cs typeface="Canva Sans"/>
                <a:sym typeface="Canva Sans"/>
              </a:rPr>
              <a:t>ountries, and durations.</a:t>
            </a:r>
          </a:p>
          <a:p>
            <a:pPr algn="just" marL="669332" indent="-33466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848671"/>
                </a:solidFill>
                <a:latin typeface="Canva Sans"/>
                <a:ea typeface="Canva Sans"/>
                <a:cs typeface="Canva Sans"/>
                <a:sym typeface="Canva Sans"/>
              </a:rPr>
              <a:t>Explore and categorize content based on specific criteria and keywords.</a:t>
            </a:r>
          </a:p>
          <a:p>
            <a:pPr algn="just" marL="669332" indent="-334666" lvl="1">
              <a:lnSpc>
                <a:spcPts val="4340"/>
              </a:lnSpc>
              <a:buFont typeface="Arial"/>
              <a:buChar char="•"/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509090" y="962025"/>
            <a:ext cx="454313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848671"/>
                </a:solidFill>
                <a:latin typeface="Canva Sans"/>
                <a:ea typeface="Canva Sans"/>
                <a:cs typeface="Canva Sans"/>
                <a:sym typeface="Canva Sans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09901" y="971550"/>
            <a:ext cx="7268199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-- 15 Business Problems &amp; Solutions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5601" y="1745102"/>
            <a:ext cx="15696798" cy="80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Count the number of Movies vs TV Shows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Find the most common rating for movies and TV shows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List all movies released in a specific year (e.g., 2020)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 Find the top 5 countries with the most content on Netflix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5. Identify the longest movie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6. Find content added in the last 5 years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7. Find all the movies/TV shows by director 'Rajiv Chilaka'!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8. List all TV shows with more than 5 seasons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9. Count the number of content items in each genre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10.Find each year and the average numbers of content release in India on netflix. 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return top 5 year with highest avg content release!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11. List all movies that are documentaries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12. Find all content without a director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13. Find how many movies actor 'Salman Khan' appeared in last 10 years!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14. Find the top 10 actors who have appeared in the highest number of movies produced in India.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15.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Categorize the content based on the presence of the keywords 'kill' and 'violence' in 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description field. Label content containing these keywords as 'Bad' and all other 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  <a:r>
              <a:rPr lang="en-US" sz="24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content as 'Good'. Count how many items fall into each category.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66282" y="2569767"/>
            <a:ext cx="11301259" cy="5147465"/>
          </a:xfrm>
          <a:custGeom>
            <a:avLst/>
            <a:gdLst/>
            <a:ahLst/>
            <a:cxnLst/>
            <a:rect r="r" b="b" t="t" l="l"/>
            <a:pathLst>
              <a:path h="5147465" w="11301259">
                <a:moveTo>
                  <a:pt x="0" y="0"/>
                </a:moveTo>
                <a:lnTo>
                  <a:pt x="11301259" y="0"/>
                </a:lnTo>
                <a:lnTo>
                  <a:pt x="11301259" y="5147466"/>
                </a:lnTo>
                <a:lnTo>
                  <a:pt x="0" y="5147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70" r="0" b="-88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57884" y="1398474"/>
            <a:ext cx="8957921" cy="44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b="true" sz="2523">
                <a:solidFill>
                  <a:srgbClr val="7535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Count the number of Movies vs TV Shows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0953" y="2102185"/>
            <a:ext cx="13186093" cy="6491388"/>
          </a:xfrm>
          <a:custGeom>
            <a:avLst/>
            <a:gdLst/>
            <a:ahLst/>
            <a:cxnLst/>
            <a:rect r="r" b="b" t="t" l="l"/>
            <a:pathLst>
              <a:path h="6491388" w="13186093">
                <a:moveTo>
                  <a:pt x="0" y="0"/>
                </a:moveTo>
                <a:lnTo>
                  <a:pt x="13186094" y="0"/>
                </a:lnTo>
                <a:lnTo>
                  <a:pt x="13186094" y="6491389"/>
                </a:lnTo>
                <a:lnTo>
                  <a:pt x="0" y="6491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3" t="-915" r="-69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65730" y="1196833"/>
            <a:ext cx="10880465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Find the most common rating for movies and TV shows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9617" y="2210567"/>
            <a:ext cx="12648766" cy="5865865"/>
          </a:xfrm>
          <a:custGeom>
            <a:avLst/>
            <a:gdLst/>
            <a:ahLst/>
            <a:cxnLst/>
            <a:rect r="r" b="b" t="t" l="l"/>
            <a:pathLst>
              <a:path h="5865865" w="12648766">
                <a:moveTo>
                  <a:pt x="0" y="0"/>
                </a:moveTo>
                <a:lnTo>
                  <a:pt x="12648766" y="0"/>
                </a:lnTo>
                <a:lnTo>
                  <a:pt x="12648766" y="5865866"/>
                </a:lnTo>
                <a:lnTo>
                  <a:pt x="0" y="586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20720" y="981075"/>
            <a:ext cx="846050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List all movies released in a specific year (e.g., 2020)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9372" y="2410919"/>
            <a:ext cx="14457542" cy="5901034"/>
          </a:xfrm>
          <a:custGeom>
            <a:avLst/>
            <a:gdLst/>
            <a:ahLst/>
            <a:cxnLst/>
            <a:rect r="r" b="b" t="t" l="l"/>
            <a:pathLst>
              <a:path h="5901034" w="14457542">
                <a:moveTo>
                  <a:pt x="0" y="0"/>
                </a:moveTo>
                <a:lnTo>
                  <a:pt x="14457542" y="0"/>
                </a:lnTo>
                <a:lnTo>
                  <a:pt x="14457542" y="5901034"/>
                </a:lnTo>
                <a:lnTo>
                  <a:pt x="0" y="590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2" t="0" r="-2102" b="-2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33739" y="4890770"/>
            <a:ext cx="322052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Your paragraph text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16778" y="1121102"/>
            <a:ext cx="952857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Find the top 5 countries with the most content on Netflix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185" y="1766823"/>
            <a:ext cx="14901631" cy="7674340"/>
          </a:xfrm>
          <a:custGeom>
            <a:avLst/>
            <a:gdLst/>
            <a:ahLst/>
            <a:cxnLst/>
            <a:rect r="r" b="b" t="t" l="l"/>
            <a:pathLst>
              <a:path h="7674340" w="14901631">
                <a:moveTo>
                  <a:pt x="0" y="0"/>
                </a:moveTo>
                <a:lnTo>
                  <a:pt x="14901630" y="0"/>
                </a:lnTo>
                <a:lnTo>
                  <a:pt x="14901630" y="7674340"/>
                </a:lnTo>
                <a:lnTo>
                  <a:pt x="0" y="7674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14428" y="450645"/>
            <a:ext cx="7411318" cy="57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6"/>
              </a:lnSpc>
              <a:spcBef>
                <a:spcPct val="0"/>
              </a:spcBef>
            </a:pPr>
            <a:r>
              <a:rPr lang="en-US" b="true" sz="33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Identify the longest movie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4181" y="2547172"/>
            <a:ext cx="13661538" cy="5618308"/>
          </a:xfrm>
          <a:custGeom>
            <a:avLst/>
            <a:gdLst/>
            <a:ahLst/>
            <a:cxnLst/>
            <a:rect r="r" b="b" t="t" l="l"/>
            <a:pathLst>
              <a:path h="5618308" w="13661538">
                <a:moveTo>
                  <a:pt x="0" y="0"/>
                </a:moveTo>
                <a:lnTo>
                  <a:pt x="13661539" y="0"/>
                </a:lnTo>
                <a:lnTo>
                  <a:pt x="13661539" y="5618308"/>
                </a:lnTo>
                <a:lnTo>
                  <a:pt x="0" y="5618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33156" y="1370899"/>
            <a:ext cx="6441639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Find content added in the last 5 years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DAGUmPIW2nM</dc:identifier>
  <dcterms:modified xsi:type="dcterms:W3CDTF">2011-08-01T06:04:30Z</dcterms:modified>
  <cp:revision>1</cp:revision>
  <dc:title>SQl Project On NETflix Data</dc:title>
</cp:coreProperties>
</file>